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301" r:id="rId2"/>
    <p:sldId id="300" r:id="rId3"/>
    <p:sldId id="271" r:id="rId4"/>
    <p:sldId id="293" r:id="rId5"/>
    <p:sldId id="294" r:id="rId6"/>
    <p:sldId id="295" r:id="rId7"/>
    <p:sldId id="298" r:id="rId8"/>
    <p:sldId id="28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A2"/>
    <a:srgbClr val="EBF1AD"/>
    <a:srgbClr val="E6A7F7"/>
    <a:srgbClr val="6600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60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3FDE59-2E9E-440A-9FC0-5C8088FD4E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AEF27-4EC5-46A7-AD42-8F3825C6D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C8255-A669-40BD-A57D-24DF0F0B62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2D595-BF9E-4703-A6CA-426FFA6CE1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12478-8F6A-429E-9ABE-E00453199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A0500-4A40-4AA9-BDB0-3D4EB2097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D56A2-7357-4487-ACEC-C92DBE591C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4C519-FF9F-4812-BFF4-26329B680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D996A-D7A2-44B6-AABA-31CAB6DBE6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5601E-D341-4173-B7B6-01960BF21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E1077-A435-4F3B-8DE3-8E5FB016D6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41D1501-058D-4605-BE60-68396821C7A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571481"/>
            <a:ext cx="7772400" cy="1000131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0066FF"/>
                </a:solidFill>
              </a:rPr>
              <a:t>Полет в космос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785786" y="1785926"/>
            <a:ext cx="77724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рекорд самого длительного полёта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4500570"/>
            <a:ext cx="547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Выполнили: Экипаж «Созвездие»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МБОУ СОШ №3 с. Александров Гай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Валерий Поляков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905000"/>
            <a:ext cx="4686304" cy="4114800"/>
          </a:xfrm>
        </p:spPr>
        <p:txBody>
          <a:bodyPr/>
          <a:lstStyle/>
          <a:p>
            <a:pPr algn="just"/>
            <a:r>
              <a:rPr lang="ru-RU" sz="2000" b="1" dirty="0" smtClean="0"/>
              <a:t>Валерий Владимирович Поляков – советский космонавт и ученый. Установил рекорд пребывания на орбитальной станции «Мир». Награжден званиями Героя Советского Союза и Героя России.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Будущий космонавт родился в Российском городе Туле  27 апреля 1942 года.</a:t>
            </a:r>
            <a:endParaRPr lang="ru-RU" sz="2000" dirty="0"/>
          </a:p>
        </p:txBody>
      </p:sp>
      <p:pic>
        <p:nvPicPr>
          <p:cNvPr id="4" name="Picture 2" descr="Картинки по запросу космонавт валерий поляков в юности фотки"/>
          <p:cNvPicPr>
            <a:picLocks noChangeAspect="1" noChangeArrowheads="1"/>
          </p:cNvPicPr>
          <p:nvPr/>
        </p:nvPicPr>
        <p:blipFill>
          <a:blip r:embed="rId2" cstate="print"/>
          <a:srcRect l="28477"/>
          <a:stretch>
            <a:fillRect/>
          </a:stretch>
        </p:blipFill>
        <p:spPr bwMode="auto">
          <a:xfrm>
            <a:off x="285720" y="1643050"/>
            <a:ext cx="3899819" cy="30718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nfoniac.ru/upload/medialibrary/ae4/ae44ad6c49ff5a9734ba3513d1590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500174"/>
            <a:ext cx="3643314" cy="364331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Валерий Поляков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00496" y="1905000"/>
            <a:ext cx="4686304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1994-1995 г. Поляков совершил самый длительный полёт в космос, время которого составило 437 суток и 18 часов!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hitejnik.ru/uploads/posts/2011-03/1300793274_659564_10866016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643050"/>
            <a:ext cx="4476750" cy="33575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Валерий Поляков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05000"/>
            <a:ext cx="3900486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Суммарное время пребывания в космосе составляет 678 суток 16 часов и 34 минуты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fw.so/uploads/posts/2014-02/thumbs/139289879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873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1tv.ru/imgsize460x345/20090411221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429156" cy="35004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Валерий Поляков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357686" y="1905000"/>
            <a:ext cx="4329114" cy="4114800"/>
          </a:xfrm>
        </p:spPr>
        <p:txBody>
          <a:bodyPr/>
          <a:lstStyle/>
          <a:p>
            <a:r>
              <a:rPr lang="ru-RU" sz="2400" b="1" dirty="0" smtClean="0"/>
              <a:t>В современном мире нашлось место и для советского космонавта Валерия Полякова. Ученый и покоритель космоса осуществляет научную и общественную деятельность.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Итоги полёта космонавта-врача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14744" y="3071810"/>
            <a:ext cx="4972056" cy="2947990"/>
          </a:xfrm>
        </p:spPr>
        <p:txBody>
          <a:bodyPr/>
          <a:lstStyle/>
          <a:p>
            <a:r>
              <a:rPr lang="ru-RU" sz="2000" b="1" dirty="0" smtClean="0"/>
              <a:t>Накопленные в ходе реализации программы данные позволят расширить передачу используемых медицинских средств и методов для их последующего земного применения в здравоохранении и экологической медицине.</a:t>
            </a:r>
          </a:p>
          <a:p>
            <a:endParaRPr lang="ru-RU" dirty="0"/>
          </a:p>
        </p:txBody>
      </p:sp>
      <p:pic>
        <p:nvPicPr>
          <p:cNvPr id="5" name="Picture 2" descr="C:\Documents and Settings\ok-pk\Мои документы\ПАПКИ С РАБОЧГО СТОЛА\фото с раб стола\поляков после пол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593205" cy="3335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Земля из космос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8788"/>
            <a:ext cx="9144000" cy="8640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928934"/>
            <a:ext cx="6886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339</TotalTime>
  <Words>153</Words>
  <Application>Microsoft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Океан</vt:lpstr>
      <vt:lpstr>Полет в космос</vt:lpstr>
      <vt:lpstr>Валерий Поляков</vt:lpstr>
      <vt:lpstr>Валерий Поляков</vt:lpstr>
      <vt:lpstr>Валерий Поляков</vt:lpstr>
      <vt:lpstr>Слайд 5</vt:lpstr>
      <vt:lpstr>Валерий Поляков</vt:lpstr>
      <vt:lpstr>Итоги полёта космонавта-врача</vt:lpstr>
      <vt:lpstr>Слайд 8</vt:lpstr>
    </vt:vector>
  </TitlesOfParts>
  <Company>20 centure FOx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космос</dc:title>
  <dc:creator>Da$hket</dc:creator>
  <cp:lastModifiedBy>user</cp:lastModifiedBy>
  <cp:revision>14</cp:revision>
  <dcterms:created xsi:type="dcterms:W3CDTF">2007-12-04T13:33:26Z</dcterms:created>
  <dcterms:modified xsi:type="dcterms:W3CDTF">2021-03-24T19:14:24Z</dcterms:modified>
</cp:coreProperties>
</file>